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93" r:id="rId4"/>
    <p:sldId id="294" r:id="rId5"/>
    <p:sldId id="262" r:id="rId6"/>
    <p:sldId id="292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PSK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&amp; Store Keeping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65532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Chapter 4 :- Purchase procedure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576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Q.2 Buyers and Sellers relationship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Policy:- Need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5364" name="Picture 4" descr="C:\Users\DELL\Pictures\smart mob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838200"/>
            <a:ext cx="2628900" cy="1466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42672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Select best seller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766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Quotation ( Rough Bill)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3622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Inquiry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867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Received Order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105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Placing Order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Start Production as per order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Received order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5908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Inspection and check the product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5240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Delivery the product along with bill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3340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Paid bill 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Q.2 Buyers and Sellers relationship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838200"/>
            <a:ext cx="8915400" cy="4832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Guidelines for Buyers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1. Develop the relationship on mutual understanding, mutual trust, confidence and interdependence.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 2. Provide recognition and appreciation to the need of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suppliers.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3. Always deal with suppliers fairly, honestly and ethically.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4. Try to minimize the number of rush orders.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 5. Not to delay payments of the materials purchased.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6. Try to save time and energy in negotiations.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7. Allow adequate lead time to suppliers and stores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department.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Q.2 Buyers and Sellers relationship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838200"/>
            <a:ext cx="8915400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Guidelines for Buyers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8. Allow admissible tolerance in stores, inspection and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forward inspections.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 9. Command full authority and get equipped with all the details about policies, practices and requirements of the organizations.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 10. Regularly keep informed your suppliers about your policies,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and if necessary of your programmers. 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11. Always try to keep yourself informed and technically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equipped for effective and purposeful negotiations.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 12. Develop image and more personal contacts.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 13. Make full understanding about the strengths and weaknesses of the suppliers. </a:t>
            </a:r>
          </a:p>
          <a:p>
            <a:r>
              <a:rPr lang="en-US" sz="2400" dirty="0" smtClean="0">
                <a:latin typeface="Adobe Garamond Pro Bold" pitchFamily="18" charset="0"/>
                <a:cs typeface="Aharoni" pitchFamily="2" charset="-79"/>
              </a:rPr>
              <a:t>14. Try to make periodical visit to the supplier's plant</a:t>
            </a:r>
            <a:r>
              <a:rPr lang="en-US" sz="2400" dirty="0" smtClean="0">
                <a:solidFill>
                  <a:schemeClr val="bg1"/>
                </a:solidFill>
                <a:latin typeface="Adobe Garamond Pro Bold" pitchFamily="18" charset="0"/>
                <a:cs typeface="Aharoni" pitchFamily="2" charset="-79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Q.2 Buyers and Sellers relationship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838200"/>
            <a:ext cx="8915400" cy="600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Guidelines for Supplier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1. Have control over your emotions, so that you are never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guided by emotions in your dealing.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2. Always keep shipment schedule so that the copy can be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given to the buyer whenever it is required by him.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3. Do not forget to abide by specifications and instructions.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4. Remove the rejected materials immediately.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5. Don't forget to send the compliance letter.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6.Timely delivery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7. Good quality and quantity supply as per Order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8. Maintain repo and mutual understanding with supplier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9. Honesty </a:t>
            </a:r>
          </a:p>
          <a:p>
            <a:r>
              <a:rPr lang="en-US" sz="2800" dirty="0" smtClean="0">
                <a:latin typeface="Adobe Garamond Pro Bold" pitchFamily="18" charset="0"/>
                <a:cs typeface="Aharoni" pitchFamily="2" charset="-79"/>
              </a:rPr>
              <a:t>10. Supply Market Information, etc.</a:t>
            </a:r>
          </a:p>
          <a:p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413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68</cp:revision>
  <dcterms:created xsi:type="dcterms:W3CDTF">2020-06-02T07:05:21Z</dcterms:created>
  <dcterms:modified xsi:type="dcterms:W3CDTF">2021-09-22T18:49:12Z</dcterms:modified>
</cp:coreProperties>
</file>